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446" r:id="rId5"/>
    <p:sldId id="462" r:id="rId6"/>
    <p:sldId id="461" r:id="rId7"/>
    <p:sldId id="471" r:id="rId8"/>
    <p:sldId id="473" r:id="rId9"/>
    <p:sldId id="475" r:id="rId10"/>
    <p:sldId id="474" r:id="rId11"/>
    <p:sldId id="476" r:id="rId12"/>
    <p:sldId id="472" r:id="rId13"/>
    <p:sldId id="270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372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361319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2160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20701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106627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</p:txBody>
      </p:sp>
    </p:spTree>
    <p:extLst>
      <p:ext uri="{BB962C8B-B14F-4D97-AF65-F5344CB8AC3E}">
        <p14:creationId xmlns:p14="http://schemas.microsoft.com/office/powerpoint/2010/main" val="43976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  <a:p>
            <a:r>
              <a:rPr lang="pt-BR" dirty="0"/>
              <a:t>https://keras.io/examples/vision/depth_estimation/</a:t>
            </a:r>
          </a:p>
        </p:txBody>
      </p:sp>
    </p:spTree>
    <p:extLst>
      <p:ext uri="{BB962C8B-B14F-4D97-AF65-F5344CB8AC3E}">
        <p14:creationId xmlns:p14="http://schemas.microsoft.com/office/powerpoint/2010/main" val="1444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https://colab.research.google.com/github/keras-team/keras-io/blob/master/examples/vision/ipynb/depth_estimation.ipynb</a:t>
            </a:r>
          </a:p>
          <a:p>
            <a:r>
              <a:rPr lang="pt-BR" dirty="0"/>
              <a:t>https://keras.io/examples/vision/depth_estimation/</a:t>
            </a:r>
          </a:p>
          <a:p>
            <a:r>
              <a:rPr lang="pt-BR"/>
              <a:t>https://colab.research.google.com/drive/11q3Qb-0OiAfXh0ZO0Qky5uE99qE_O6Ae#scrollTo=wZCNl6d0pu1M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8299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Classificação de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Nuvem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pontos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B34148CD-36F8-B485-3A64-77FF5128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79" y="1518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5D44EB-C6E8-4DC4-2A5C-5E35DE3F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0" y="1415947"/>
            <a:ext cx="5839754" cy="3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Reconstrução de imagens 3D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Transformar uma imagem 2D para 3D: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2D to 3D reconstruction. Is it fastinating to build a 3d model… | by Prim  Wong | Super AI Engineer | Medium">
            <a:extLst>
              <a:ext uri="{FF2B5EF4-FFF2-40B4-BE49-F238E27FC236}">
                <a16:creationId xmlns:a16="http://schemas.microsoft.com/office/drawing/2014/main" id="{3B0942D8-ED62-7838-5014-7E527743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1460810"/>
            <a:ext cx="571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45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Kinect - Microsoft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kinect point cloud | just using the saturation value (close … | Flickr">
            <a:extLst>
              <a:ext uri="{FF2B5EF4-FFF2-40B4-BE49-F238E27FC236}">
                <a16:creationId xmlns:a16="http://schemas.microsoft.com/office/drawing/2014/main" id="{84D697C3-F635-33D0-14EB-3AC9B916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22" y="1109459"/>
            <a:ext cx="5038091" cy="38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71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em nuvem de pontos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Imagens 3D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511C790-553A-F58B-5250-FF54825D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75" y="1469173"/>
            <a:ext cx="7862825" cy="34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em nuvem de pontos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Imagens 3D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intNet">
            <a:extLst>
              <a:ext uri="{FF2B5EF4-FFF2-40B4-BE49-F238E27FC236}">
                <a16:creationId xmlns:a16="http://schemas.microsoft.com/office/drawing/2014/main" id="{69BE0EF1-52DD-638E-77E0-B73C41E2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146"/>
            <a:ext cx="6475141" cy="360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9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em nuvem de pontos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Imagens 3D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nocular depth-sensing &amp; point cloud from webcam feed using Unity  Barracuda | by Raju K | XRPractices | Medium">
            <a:extLst>
              <a:ext uri="{FF2B5EF4-FFF2-40B4-BE49-F238E27FC236}">
                <a16:creationId xmlns:a16="http://schemas.microsoft.com/office/drawing/2014/main" id="{AB6107C2-F2E3-F9A9-FD9B-169D0BAF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1699932"/>
            <a:ext cx="6096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p 10 Pointcloud GIFs | Find the best GIF on Gfycat">
            <a:extLst>
              <a:ext uri="{FF2B5EF4-FFF2-40B4-BE49-F238E27FC236}">
                <a16:creationId xmlns:a16="http://schemas.microsoft.com/office/drawing/2014/main" id="{65C1FCD9-29F7-A8A2-4F34-4225241B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44" y="1204361"/>
            <a:ext cx="2738007" cy="15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6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em nuvem de pontos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Imagens 3D: </a:t>
            </a:r>
            <a:r>
              <a:rPr lang="pt-BR" sz="2200" dirty="0" err="1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PointNet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ointNet: Deep Learning on Point Sets for 3D Classification and Segmentation">
            <a:extLst>
              <a:ext uri="{FF2B5EF4-FFF2-40B4-BE49-F238E27FC236}">
                <a16:creationId xmlns:a16="http://schemas.microsoft.com/office/drawing/2014/main" id="{89AC3A70-92B0-65AB-336A-42A781A0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5" y="1478885"/>
            <a:ext cx="7404410" cy="315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7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Depth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estimatio</a:t>
            </a:r>
            <a:r>
              <a:rPr lang="pt-BR" sz="3600" b="1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COLAB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Sensoriamento 3D por laser </a:t>
            </a:r>
            <a:endParaRPr lang="pt-BR" sz="2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nect - ícones de tecnologia grátis">
            <a:extLst>
              <a:ext uri="{FF2B5EF4-FFF2-40B4-BE49-F238E27FC236}">
                <a16:creationId xmlns:a16="http://schemas.microsoft.com/office/drawing/2014/main" id="{02B5C932-BA72-4820-3AB6-5F3C6D3A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" y="2301186"/>
            <a:ext cx="2297358" cy="2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0D79A9-90E4-C35F-7D2C-E8468DAD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340" y="1488920"/>
            <a:ext cx="5800759" cy="24883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22EA13-C22A-9DC3-F52B-6D4FAFFAD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4400"/>
            <a:ext cx="9144000" cy="42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592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D159F0-1988-4820-8B0E-4BC8176903E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19483571-f922-4e8e-9c1c-26f0a2252132"/>
    <ds:schemaRef ds:uri="http://schemas.openxmlformats.org/package/2006/metadata/core-properties"/>
    <ds:schemaRef ds:uri="http://purl.org/dc/terms/"/>
    <ds:schemaRef ds:uri="851b35d3-0456-4d6a-bc2f-da927e91d158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7E3054-94F5-451D-89D6-EF4B027B63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AEA7BC-AB7C-41B3-AFC3-04286BA951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399</Words>
  <Application>Microsoft Office PowerPoint</Application>
  <PresentationFormat>Apresentação na tela (16:9)</PresentationFormat>
  <Paragraphs>52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79</cp:revision>
  <dcterms:modified xsi:type="dcterms:W3CDTF">2022-07-13T19:05:51Z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